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2" d="100"/>
          <a:sy n="72" d="100"/>
        </p:scale>
        <p:origin x="131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1/27/2024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ioalpizarv/Capstone/blob/main/labs-jupyter-spacex-Data%20wrangl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ioalpizarv/Capstone/blob/main/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ioalpizarv/Capstone/blob/main/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ioalpizarv/Capstone/blob/main/lab_jupyter_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ioalpizarv/Capstone/blob/main/SpaceX_Machine_Learning_Prediction_Part_5.jupyter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ioalpizarv/Capstone/blob/main/jupyter-labs-spacex-data-collection-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ioalpizarv/Capstone/blob/main/jupyter-labs-web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Mario Alpízar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January 27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, 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dirty="0">
                <a:hlinkClick r:id="rId3"/>
              </a:rPr>
              <a:t>Capstone/labs-</a:t>
            </a:r>
            <a:r>
              <a:rPr lang="en-US" dirty="0" err="1">
                <a:hlinkClick r:id="rId3"/>
              </a:rPr>
              <a:t>jupyter</a:t>
            </a:r>
            <a:r>
              <a:rPr lang="en-US" dirty="0">
                <a:hlinkClick r:id="rId3"/>
              </a:rPr>
              <a:t>-</a:t>
            </a:r>
            <a:r>
              <a:rPr lang="en-US" dirty="0" err="1">
                <a:hlinkClick r:id="rId3"/>
              </a:rPr>
              <a:t>spacex</a:t>
            </a:r>
            <a:r>
              <a:rPr lang="en-US" dirty="0">
                <a:hlinkClick r:id="rId3"/>
              </a:rPr>
              <a:t>-Data </a:t>
            </a:r>
            <a:r>
              <a:rPr lang="en-US" dirty="0" err="1">
                <a:hlinkClick r:id="rId3"/>
              </a:rPr>
              <a:t>wrangling.ipynb</a:t>
            </a:r>
            <a:r>
              <a:rPr lang="en-US" dirty="0">
                <a:hlinkClick r:id="rId3"/>
              </a:rPr>
              <a:t> at main · </a:t>
            </a:r>
            <a:r>
              <a:rPr lang="en-US" dirty="0" err="1">
                <a:hlinkClick r:id="rId3"/>
              </a:rPr>
              <a:t>marioalpizarv</a:t>
            </a:r>
            <a:r>
              <a:rPr lang="en-US" dirty="0">
                <a:hlinkClick r:id="rId3"/>
              </a:rPr>
              <a:t>/Capstone (github.com)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hlinkClick r:id="rId3"/>
              </a:rPr>
              <a:t>Capstone/</a:t>
            </a:r>
            <a:r>
              <a:rPr lang="en-US" sz="1600" dirty="0" err="1">
                <a:hlinkClick r:id="rId3"/>
              </a:rPr>
              <a:t>jupyter</a:t>
            </a:r>
            <a:r>
              <a:rPr lang="en-US" sz="1600" dirty="0">
                <a:hlinkClick r:id="rId3"/>
              </a:rPr>
              <a:t>-labs-</a:t>
            </a:r>
            <a:r>
              <a:rPr lang="en-US" sz="1600" dirty="0" err="1">
                <a:hlinkClick r:id="rId3"/>
              </a:rPr>
              <a:t>eda</a:t>
            </a:r>
            <a:r>
              <a:rPr lang="en-US" sz="1600" dirty="0">
                <a:hlinkClick r:id="rId3"/>
              </a:rPr>
              <a:t>-</a:t>
            </a:r>
            <a:r>
              <a:rPr lang="en-US" sz="1600" dirty="0" err="1">
                <a:hlinkClick r:id="rId3"/>
              </a:rPr>
              <a:t>dataviz.ipynb</a:t>
            </a:r>
            <a:r>
              <a:rPr lang="en-US" sz="1600" dirty="0">
                <a:hlinkClick r:id="rId3"/>
              </a:rPr>
              <a:t> at main · </a:t>
            </a:r>
            <a:r>
              <a:rPr lang="en-US" sz="1600" dirty="0" err="1">
                <a:hlinkClick r:id="rId3"/>
              </a:rPr>
              <a:t>marioalpizarv</a:t>
            </a:r>
            <a:r>
              <a:rPr lang="en-US" sz="1600" dirty="0">
                <a:hlinkClick r:id="rId3"/>
              </a:rPr>
              <a:t>/Capstone (github.com)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hlinkClick r:id="rId3"/>
              </a:rPr>
              <a:t>Capstone/</a:t>
            </a:r>
            <a:r>
              <a:rPr lang="en-US" sz="1600" dirty="0" err="1">
                <a:hlinkClick r:id="rId3"/>
              </a:rPr>
              <a:t>jupyter</a:t>
            </a:r>
            <a:r>
              <a:rPr lang="en-US" sz="1600" dirty="0">
                <a:hlinkClick r:id="rId3"/>
              </a:rPr>
              <a:t>-labs-</a:t>
            </a:r>
            <a:r>
              <a:rPr lang="en-US" sz="1600" dirty="0" err="1">
                <a:hlinkClick r:id="rId3"/>
              </a:rPr>
              <a:t>eda</a:t>
            </a:r>
            <a:r>
              <a:rPr lang="en-US" sz="1600" dirty="0">
                <a:hlinkClick r:id="rId3"/>
              </a:rPr>
              <a:t>-</a:t>
            </a:r>
            <a:r>
              <a:rPr lang="en-US" sz="1600" dirty="0" err="1">
                <a:hlinkClick r:id="rId3"/>
              </a:rPr>
              <a:t>sql-coursera_sqllite.ipynb</a:t>
            </a:r>
            <a:r>
              <a:rPr lang="en-US" sz="1600" dirty="0">
                <a:hlinkClick r:id="rId3"/>
              </a:rPr>
              <a:t> at main · </a:t>
            </a:r>
            <a:r>
              <a:rPr lang="en-US" sz="1600" dirty="0" err="1">
                <a:hlinkClick r:id="rId3"/>
              </a:rPr>
              <a:t>marioalpizarv</a:t>
            </a:r>
            <a:r>
              <a:rPr lang="en-US" sz="1600" dirty="0">
                <a:hlinkClick r:id="rId3"/>
              </a:rPr>
              <a:t>/Capstone (github.com)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hlinkClick r:id="rId3"/>
              </a:rPr>
              <a:t>Capstone/</a:t>
            </a:r>
            <a:r>
              <a:rPr lang="en-US" sz="1600" dirty="0" err="1">
                <a:hlinkClick r:id="rId3"/>
              </a:rPr>
              <a:t>lab_jupyter_launch_site_location.ipynb</a:t>
            </a:r>
            <a:r>
              <a:rPr lang="en-US" sz="1600" dirty="0">
                <a:hlinkClick r:id="rId3"/>
              </a:rPr>
              <a:t> at main · </a:t>
            </a:r>
            <a:r>
              <a:rPr lang="en-US" sz="1600" dirty="0" err="1">
                <a:hlinkClick r:id="rId3"/>
              </a:rPr>
              <a:t>marioalpizarv</a:t>
            </a:r>
            <a:r>
              <a:rPr lang="en-US" sz="1600" dirty="0">
                <a:hlinkClick r:id="rId3"/>
              </a:rPr>
              <a:t>/Capstone (github.com)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hlinkClick r:id="rId3"/>
              </a:rPr>
              <a:t>Capstone/SpaceX_Machine_Learning_Prediction_Part_5.jupyterlite.ipynb at main · </a:t>
            </a:r>
            <a:r>
              <a:rPr lang="en-US" sz="1600" dirty="0" err="1">
                <a:hlinkClick r:id="rId3"/>
              </a:rPr>
              <a:t>marioalpizarv</a:t>
            </a:r>
            <a:r>
              <a:rPr lang="en-US" sz="1600" dirty="0">
                <a:hlinkClick r:id="rId3"/>
              </a:rPr>
              <a:t>/Capstone (github.com)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hlinkClick r:id="rId3"/>
              </a:rPr>
              <a:t>Capstone/</a:t>
            </a:r>
            <a:r>
              <a:rPr lang="en-US" sz="1600" dirty="0" err="1">
                <a:hlinkClick r:id="rId3"/>
              </a:rPr>
              <a:t>jupyter</a:t>
            </a:r>
            <a:r>
              <a:rPr lang="en-US" sz="1600" dirty="0">
                <a:hlinkClick r:id="rId3"/>
              </a:rPr>
              <a:t>-labs-</a:t>
            </a:r>
            <a:r>
              <a:rPr lang="en-US" sz="1600" dirty="0" err="1">
                <a:hlinkClick r:id="rId3"/>
              </a:rPr>
              <a:t>spacex</a:t>
            </a:r>
            <a:r>
              <a:rPr lang="en-US" sz="1600" dirty="0">
                <a:hlinkClick r:id="rId3"/>
              </a:rPr>
              <a:t>-data-collection-</a:t>
            </a:r>
            <a:r>
              <a:rPr lang="en-US" sz="1600" dirty="0" err="1">
                <a:hlinkClick r:id="rId3"/>
              </a:rPr>
              <a:t>api.ipynb</a:t>
            </a:r>
            <a:r>
              <a:rPr lang="en-US" sz="1600" dirty="0">
                <a:hlinkClick r:id="rId3"/>
              </a:rPr>
              <a:t> at main · </a:t>
            </a:r>
            <a:r>
              <a:rPr lang="en-US" sz="1600" dirty="0" err="1">
                <a:hlinkClick r:id="rId3"/>
              </a:rPr>
              <a:t>marioalpizarv</a:t>
            </a:r>
            <a:r>
              <a:rPr lang="en-US" sz="1600" dirty="0">
                <a:hlinkClick r:id="rId3"/>
              </a:rPr>
              <a:t>/Capstone (github.com)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>
                <a:hlinkClick r:id="rId3"/>
              </a:rPr>
              <a:t>Capstone/</a:t>
            </a:r>
            <a:r>
              <a:rPr lang="en-US" sz="1600" dirty="0" err="1">
                <a:hlinkClick r:id="rId3"/>
              </a:rPr>
              <a:t>jupyter</a:t>
            </a:r>
            <a:r>
              <a:rPr lang="en-US" sz="1600" dirty="0">
                <a:hlinkClick r:id="rId3"/>
              </a:rPr>
              <a:t>-labs-</a:t>
            </a:r>
            <a:r>
              <a:rPr lang="en-US" sz="1600" dirty="0" err="1">
                <a:hlinkClick r:id="rId3"/>
              </a:rPr>
              <a:t>webscraping.ipynb</a:t>
            </a:r>
            <a:r>
              <a:rPr lang="en-US" sz="1600" dirty="0">
                <a:hlinkClick r:id="rId3"/>
              </a:rPr>
              <a:t> at main · </a:t>
            </a:r>
            <a:r>
              <a:rPr lang="en-US" sz="1600" dirty="0" err="1">
                <a:hlinkClick r:id="rId3"/>
              </a:rPr>
              <a:t>marioalpizarv</a:t>
            </a:r>
            <a:r>
              <a:rPr lang="en-US" sz="1600" dirty="0">
                <a:hlinkClick r:id="rId3"/>
              </a:rPr>
              <a:t>/Capstone (github.com)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purl.org/dc/dcmitype/"/>
    <ds:schemaRef ds:uri="http://purl.org/dc/terms/"/>
    <ds:schemaRef ds:uri="http://purl.org/dc/elements/1.1/"/>
    <ds:schemaRef ds:uri="http://schemas.microsoft.com/office/2006/documentManagement/typ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f80a141d-92ca-4d3d-9308-f7e7b1d44ce8"/>
    <ds:schemaRef ds:uri="155be751-a274-42e8-93fb-f39d3b9bccc8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264</TotalTime>
  <Words>1339</Words>
  <Application>Microsoft Office PowerPoint</Application>
  <PresentationFormat>Panorámica</PresentationFormat>
  <Paragraphs>232</Paragraphs>
  <Slides>47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Mario Alpízar</cp:lastModifiedBy>
  <cp:revision>200</cp:revision>
  <dcterms:created xsi:type="dcterms:W3CDTF">2021-04-29T18:58:34Z</dcterms:created>
  <dcterms:modified xsi:type="dcterms:W3CDTF">2024-01-28T04:28:37Z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